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-912" y="-10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512104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8360" y="929640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イメージ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57613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White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Anonym</cp:lastModifiedBy>
  <cp:revision>6</cp:revision>
  <dcterms:modified xsi:type="dcterms:W3CDTF">2024-04-27T11:18:06Z</dcterms:modified>
</cp:coreProperties>
</file>